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617"/>
    <a:srgbClr val="000066"/>
    <a:srgbClr val="D87328"/>
    <a:srgbClr val="FF980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678" y="4189718"/>
            <a:ext cx="8448122" cy="117225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700" dirty="0" smtClean="0"/>
              <a:t>The USNTPS Alumni Association, in conjunction with The </a:t>
            </a:r>
            <a:r>
              <a:rPr lang="en-US" sz="1700" dirty="0"/>
              <a:t>East Coast Section of the Society of Experimental Test Pilots (SETP), </a:t>
            </a:r>
            <a:r>
              <a:rPr lang="en-US" sz="1700" dirty="0" smtClean="0"/>
              <a:t>the Patuxent </a:t>
            </a:r>
            <a:r>
              <a:rPr lang="en-US" sz="1700" dirty="0"/>
              <a:t>River Chapter of the Society of Flight Test Engineers (SFTE</a:t>
            </a:r>
            <a:r>
              <a:rPr lang="en-US" sz="1700" dirty="0" smtClean="0"/>
              <a:t>), and the Vertical Flight Society (VFS), invite </a:t>
            </a:r>
            <a:r>
              <a:rPr lang="en-US" sz="1700" b="1" i="1" u="sng" dirty="0"/>
              <a:t>all members and non-members</a:t>
            </a:r>
            <a:r>
              <a:rPr lang="en-US" sz="1700" b="1" dirty="0"/>
              <a:t> </a:t>
            </a:r>
            <a:r>
              <a:rPr lang="en-US" sz="1700" dirty="0"/>
              <a:t>to come and </a:t>
            </a:r>
            <a:r>
              <a:rPr lang="en-US" sz="1700" b="1" dirty="0"/>
              <a:t>welcome </a:t>
            </a:r>
            <a:r>
              <a:rPr lang="en-US" sz="1700" b="1" dirty="0" smtClean="0"/>
              <a:t>USNTPS </a:t>
            </a:r>
            <a:r>
              <a:rPr lang="en-US" sz="1700" b="1" dirty="0"/>
              <a:t>Class </a:t>
            </a:r>
            <a:r>
              <a:rPr lang="en-US" sz="1700" b="1" dirty="0" smtClean="0"/>
              <a:t>163               </a:t>
            </a:r>
            <a:r>
              <a:rPr lang="en-US" sz="17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96357" y="5497513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2057400" y="5616465"/>
            <a:ext cx="7807731" cy="1112838"/>
            <a:chOff x="-1950" y="-145"/>
            <a:chExt cx="6130" cy="701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-1950" y="-145"/>
              <a:ext cx="4128" cy="432"/>
            </a:xfrm>
            <a:prstGeom prst="rect">
              <a:avLst/>
            </a:prstGeom>
            <a:solidFill>
              <a:srgbClr val="E9761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</a:t>
            </a:r>
            <a:r>
              <a:rPr lang="en-US" sz="3600" b="1" dirty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3600" b="1" dirty="0" smtClean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TESTERS</a:t>
            </a:r>
            <a:endParaRPr lang="en-US" sz="3600" b="1" dirty="0">
              <a:solidFill>
                <a:srgbClr val="E97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/>
              <a:t>You are </a:t>
            </a:r>
            <a:r>
              <a:rPr lang="en-US" sz="3200" b="1" dirty="0"/>
              <a:t>invited to </a:t>
            </a:r>
            <a:r>
              <a:rPr lang="en-US" sz="3200" b="1" dirty="0" smtClean="0"/>
              <a:t>the</a:t>
            </a:r>
            <a:endParaRPr lang="en-US" sz="3200" b="1" dirty="0"/>
          </a:p>
          <a:p>
            <a:pPr algn="ctr"/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163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526026" y="2612943"/>
            <a:ext cx="4589944" cy="1200329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Wed, </a:t>
            </a:r>
            <a:r>
              <a:rPr lang="en-US" b="1" dirty="0" smtClean="0">
                <a:solidFill>
                  <a:srgbClr val="C00000"/>
                </a:solidFill>
              </a:rPr>
              <a:t>06 DEC 23</a:t>
            </a:r>
            <a:r>
              <a:rPr lang="en-US" b="1" dirty="0" smtClean="0">
                <a:solidFill>
                  <a:srgbClr val="C00000"/>
                </a:solidFill>
              </a:rPr>
              <a:t>, 1630-1800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/>
              <a:t>Where: 	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66"/>
                </a:solidFill>
              </a:rPr>
              <a:t>The Flight Deck Lounge</a:t>
            </a:r>
            <a:endParaRPr lang="en-US" b="1" dirty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Why:	 </a:t>
            </a:r>
            <a:r>
              <a:rPr lang="en-US" b="1" dirty="0" smtClean="0">
                <a:solidFill>
                  <a:srgbClr val="E97617"/>
                </a:solidFill>
              </a:rPr>
              <a:t>Because </a:t>
            </a:r>
            <a:r>
              <a:rPr lang="en-US" b="1" dirty="0" smtClean="0">
                <a:solidFill>
                  <a:srgbClr val="E97617"/>
                </a:solidFill>
              </a:rPr>
              <a:t>163 </a:t>
            </a:r>
            <a:r>
              <a:rPr lang="en-US" b="1" dirty="0" smtClean="0">
                <a:solidFill>
                  <a:srgbClr val="E97617"/>
                </a:solidFill>
              </a:rPr>
              <a:t>is done!</a:t>
            </a:r>
            <a:endParaRPr lang="en-US" b="1" dirty="0">
              <a:solidFill>
                <a:srgbClr val="E97617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738" y="5497513"/>
            <a:ext cx="1443862" cy="9818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676400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02610"/>
            <a:ext cx="1922542" cy="2487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S CIV USN NAVTESTPILOTSCH PAX (USA)</dc:creator>
  <cp:lastModifiedBy>Gordon, Barbara S CIV USN NAVTESTPILOTSCH PAX (USA)</cp:lastModifiedBy>
  <cp:revision>83</cp:revision>
  <dcterms:created xsi:type="dcterms:W3CDTF">2007-05-31T17:00:14Z</dcterms:created>
  <dcterms:modified xsi:type="dcterms:W3CDTF">2023-11-29T22:11:06Z</dcterms:modified>
</cp:coreProperties>
</file>