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66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9" d="100"/>
          <a:sy n="89" d="100"/>
        </p:scale>
        <p:origin x="-2370" y="-5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343BF0-5F10-46CE-BE9E-B67484673E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0A5CF3-C36E-444D-A377-FD0FA5FBE4A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E7665F-A9A7-44AF-9439-F612955D8C6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35C69D-A5C5-4A14-90EC-D3EA179E3FB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B1556C-B59E-4B27-9999-4105AB76E8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36DE74-CF5E-40C6-B300-05E0675DF4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0300F6-5323-4A95-92A7-32FF2B34B61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773E62-53E3-4643-929F-D4620778F2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0B7064-0AF6-4057-B547-8A732E23CA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EA083F-F9B9-4D62-9482-24767A1BB2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DCF21E-AEFA-4A99-9C4E-96FA34C370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ABDBA4-F001-4310-B4F5-B6D15CA604C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4724400"/>
            <a:ext cx="8382000" cy="9144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1400" dirty="0"/>
              <a:t>Sponsored by The East Coast Section of the Society of Experimental Test Pilots (SETP), in conjunction with the Patuxent River Chapter of the Society of Flight Test Engineers (SFTE</a:t>
            </a:r>
            <a:r>
              <a:rPr lang="en-US" sz="1400" dirty="0" smtClean="0"/>
              <a:t>), the American Helicopter Society (AHS), </a:t>
            </a:r>
            <a:r>
              <a:rPr lang="en-US" sz="1400" dirty="0"/>
              <a:t>and the USNTPS Alumni </a:t>
            </a:r>
            <a:r>
              <a:rPr lang="en-US" sz="1400" dirty="0" smtClean="0"/>
              <a:t>Association, invite </a:t>
            </a:r>
            <a:r>
              <a:rPr lang="en-US" sz="1400" b="1" i="1" dirty="0"/>
              <a:t>all </a:t>
            </a:r>
            <a:r>
              <a:rPr lang="en-US" sz="1400" dirty="0"/>
              <a:t>members </a:t>
            </a:r>
            <a:r>
              <a:rPr lang="en-US" sz="1400" b="1" i="1" dirty="0"/>
              <a:t>and </a:t>
            </a:r>
            <a:r>
              <a:rPr lang="en-US" sz="1400" dirty="0"/>
              <a:t>non-members to come and welcome the graduating members of USNTPS Class </a:t>
            </a:r>
            <a:r>
              <a:rPr lang="en-US" sz="1400" dirty="0" smtClean="0"/>
              <a:t>150 </a:t>
            </a:r>
            <a:r>
              <a:rPr lang="en-US" sz="1400" dirty="0"/>
              <a:t>into the profession of flight test.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48600" y="152400"/>
            <a:ext cx="1103313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0" y="5486400"/>
            <a:ext cx="9144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POC’s: 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Steve Wright,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SETP,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240-538-3199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/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Tom Phelan,  USNTPS AA,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301-757-4340</a:t>
            </a:r>
          </a:p>
          <a:p>
            <a:pPr algn="ctr"/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Jake Kiehlmeier, </a:t>
            </a:r>
            <a:r>
              <a:rPr lang="en-US" sz="1400" i="1" dirty="0">
                <a:latin typeface="Times New Roman" pitchFamily="18" charset="0"/>
                <a:cs typeface="Times New Roman" pitchFamily="18" charset="0"/>
              </a:rPr>
              <a:t>SFTE, </a:t>
            </a: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301-342-0791 / Scott Bruce, AHS, 301-904-5143</a:t>
            </a:r>
            <a:endParaRPr lang="en-US" sz="1400" i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058" name="Group 10"/>
          <p:cNvGrpSpPr>
            <a:grpSpLocks noChangeAspect="1"/>
          </p:cNvGrpSpPr>
          <p:nvPr/>
        </p:nvGrpSpPr>
        <p:grpSpPr bwMode="auto">
          <a:xfrm>
            <a:off x="7315200" y="2819400"/>
            <a:ext cx="1676400" cy="1222375"/>
            <a:chOff x="48" y="48"/>
            <a:chExt cx="960" cy="700"/>
          </a:xfrm>
        </p:grpSpPr>
        <p:pic>
          <p:nvPicPr>
            <p:cNvPr id="2059" name="Picture 11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20" y="48"/>
              <a:ext cx="816" cy="55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60" name="Picture 12" descr="paxriverchapter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8" y="624"/>
              <a:ext cx="960" cy="124"/>
            </a:xfrm>
            <a:prstGeom prst="rect">
              <a:avLst/>
            </a:prstGeom>
            <a:noFill/>
          </p:spPr>
        </p:pic>
      </p:grpSp>
      <p:pic>
        <p:nvPicPr>
          <p:cNvPr id="2061" name="Picture 13" descr="tps_logo_smal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1125" y="76200"/>
            <a:ext cx="1412875" cy="2286000"/>
          </a:xfrm>
          <a:prstGeom prst="rect">
            <a:avLst/>
          </a:prstGeom>
          <a:noFill/>
        </p:spPr>
      </p:pic>
      <p:grpSp>
        <p:nvGrpSpPr>
          <p:cNvPr id="2073" name="Group 25"/>
          <p:cNvGrpSpPr>
            <a:grpSpLocks/>
          </p:cNvGrpSpPr>
          <p:nvPr/>
        </p:nvGrpSpPr>
        <p:grpSpPr bwMode="auto">
          <a:xfrm>
            <a:off x="1828800" y="5943600"/>
            <a:ext cx="5257800" cy="958850"/>
            <a:chOff x="816" y="-48"/>
            <a:chExt cx="4128" cy="604"/>
          </a:xfrm>
        </p:grpSpPr>
        <p:sp>
          <p:nvSpPr>
            <p:cNvPr id="2074" name="Rectangle 26"/>
            <p:cNvSpPr>
              <a:spLocks noChangeArrowheads="1"/>
            </p:cNvSpPr>
            <p:nvPr/>
          </p:nvSpPr>
          <p:spPr bwMode="auto">
            <a:xfrm>
              <a:off x="816" y="9"/>
              <a:ext cx="4128" cy="432"/>
            </a:xfrm>
            <a:prstGeom prst="rect">
              <a:avLst/>
            </a:prstGeom>
            <a:solidFill>
              <a:srgbClr val="FFFF00"/>
            </a:solidFill>
            <a:ln w="28575">
              <a:solidFill>
                <a:srgbClr val="FF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kern="10" dirty="0">
                  <a:ln w="9525">
                    <a:noFill/>
                    <a:round/>
                    <a:headEnd/>
                    <a:tailEnd/>
                  </a:ln>
                  <a:solidFill>
                    <a:srgbClr val="FF0000"/>
                  </a:solidFill>
                  <a:latin typeface="Arial Black"/>
                </a:rPr>
                <a:t>Free pizza and drinks while supplies last!</a:t>
              </a:r>
            </a:p>
          </p:txBody>
        </p:sp>
        <p:sp>
          <p:nvSpPr>
            <p:cNvPr id="2075" name="WordArt 27"/>
            <p:cNvSpPr>
              <a:spLocks noChangeArrowheads="1" noChangeShapeType="1" noTextEdit="1"/>
            </p:cNvSpPr>
            <p:nvPr/>
          </p:nvSpPr>
          <p:spPr bwMode="auto">
            <a:xfrm rot="417855">
              <a:off x="1536" y="-48"/>
              <a:ext cx="2644" cy="604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55556"/>
                </a:avLst>
              </a:prstTxWarp>
            </a:bodyPr>
            <a:lstStyle/>
            <a:p>
              <a:pPr algn="ctr"/>
              <a:endParaRPr lang="en-US" sz="1400" kern="10" dirty="0">
                <a:ln w="9525">
                  <a:noFill/>
                  <a:round/>
                  <a:headEnd/>
                  <a:tailEnd/>
                </a:ln>
                <a:solidFill>
                  <a:srgbClr val="FF0000"/>
                </a:solidFill>
                <a:latin typeface="Arial Black"/>
              </a:endParaRPr>
            </a:p>
          </p:txBody>
        </p:sp>
      </p:grpSp>
      <p:sp>
        <p:nvSpPr>
          <p:cNvPr id="2076" name="Text Box 28"/>
          <p:cNvSpPr txBox="1">
            <a:spLocks noChangeArrowheads="1"/>
          </p:cNvSpPr>
          <p:nvPr/>
        </p:nvSpPr>
        <p:spPr bwMode="auto">
          <a:xfrm>
            <a:off x="457200" y="152400"/>
            <a:ext cx="8534400" cy="21852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3600" b="1" dirty="0" smtClean="0"/>
              <a:t>ATTENTION </a:t>
            </a:r>
            <a:r>
              <a:rPr lang="en-US" sz="3600" b="1" dirty="0"/>
              <a:t>ALL </a:t>
            </a:r>
            <a:r>
              <a:rPr lang="en-US" sz="3600" b="1" dirty="0" smtClean="0"/>
              <a:t>TESTERS</a:t>
            </a:r>
            <a:endParaRPr lang="en-US" sz="3600" b="1" dirty="0"/>
          </a:p>
          <a:p>
            <a:pPr algn="ctr"/>
            <a:r>
              <a:rPr lang="en-US" sz="3200" b="1" dirty="0"/>
              <a:t>You’re invited to </a:t>
            </a:r>
            <a:r>
              <a:rPr lang="en-US" sz="3200" b="1" dirty="0" smtClean="0"/>
              <a:t>the:</a:t>
            </a:r>
            <a:endParaRPr lang="en-US" sz="3200" b="1" dirty="0"/>
          </a:p>
          <a:p>
            <a:pPr algn="ctr"/>
            <a:r>
              <a:rPr lang="en-US" sz="3600" b="1" dirty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USNTPS Class </a:t>
            </a:r>
            <a:r>
              <a:rPr lang="en-US" sz="3600" b="1" dirty="0" smtClean="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150</a:t>
            </a:r>
            <a:endParaRPr lang="en-US" sz="3600" b="1" dirty="0" smtClean="0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algn="ctr"/>
            <a:r>
              <a:rPr lang="en-US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Welcome </a:t>
            </a:r>
            <a:r>
              <a:rPr lang="en-US" sz="3200" b="1" i="1" u="sng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to Flight </a:t>
            </a:r>
            <a:r>
              <a:rPr lang="en-US" sz="3200" b="1" i="1" u="sng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Test Reception</a:t>
            </a:r>
            <a:endParaRPr lang="en-US" sz="3200" b="1" i="1" u="sng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77" name="Text Box 29"/>
          <p:cNvSpPr txBox="1">
            <a:spLocks noChangeArrowheads="1"/>
          </p:cNvSpPr>
          <p:nvPr/>
        </p:nvSpPr>
        <p:spPr bwMode="auto">
          <a:xfrm>
            <a:off x="2209800" y="2667000"/>
            <a:ext cx="4876800" cy="1615827"/>
          </a:xfrm>
          <a:prstGeom prst="rect">
            <a:avLst/>
          </a:prstGeom>
          <a:noFill/>
          <a:ln w="76200" cmpd="tri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When:  	</a:t>
            </a:r>
            <a:r>
              <a:rPr lang="en-US" b="1" dirty="0" smtClean="0"/>
              <a:t>Tues, </a:t>
            </a:r>
            <a:r>
              <a:rPr lang="en-US" b="1" dirty="0" smtClean="0">
                <a:solidFill>
                  <a:srgbClr val="FF0000"/>
                </a:solidFill>
              </a:rPr>
              <a:t>13 Dec </a:t>
            </a:r>
            <a:r>
              <a:rPr lang="en-US" b="1" dirty="0" smtClean="0">
                <a:solidFill>
                  <a:srgbClr val="FF0000"/>
                </a:solidFill>
              </a:rPr>
              <a:t>2016 </a:t>
            </a:r>
            <a:r>
              <a:rPr lang="en-US" b="1" dirty="0" smtClean="0"/>
              <a:t>@ 1600-’till</a:t>
            </a:r>
            <a:endParaRPr lang="en-US" b="1" dirty="0"/>
          </a:p>
          <a:p>
            <a:pPr>
              <a:spcBef>
                <a:spcPct val="50000"/>
              </a:spcBef>
            </a:pPr>
            <a:r>
              <a:rPr lang="en-US" b="1" dirty="0"/>
              <a:t>Where: 	Flight Deck Lounge </a:t>
            </a:r>
          </a:p>
          <a:p>
            <a:pPr>
              <a:spcBef>
                <a:spcPct val="50000"/>
              </a:spcBef>
            </a:pPr>
            <a:r>
              <a:rPr lang="en-US" b="1" dirty="0"/>
              <a:t>	(located next to the BOQ lobby)</a:t>
            </a:r>
          </a:p>
          <a:p>
            <a:pPr>
              <a:spcBef>
                <a:spcPct val="50000"/>
              </a:spcBef>
            </a:pPr>
            <a:r>
              <a:rPr lang="en-US" b="1" dirty="0" smtClean="0"/>
              <a:t>Why:	Because you’re done!</a:t>
            </a:r>
            <a:endParaRPr lang="en-US" b="1" dirty="0"/>
          </a:p>
        </p:txBody>
      </p:sp>
      <p:pic>
        <p:nvPicPr>
          <p:cNvPr id="1026" name="Picture 2" descr="http://vtol.org/images/dmImage/SourceImage/ahs-color-logo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28600" y="2895600"/>
            <a:ext cx="1143000" cy="1143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124</Words>
  <Application>Microsoft Office PowerPoint</Application>
  <PresentationFormat>On-screen Show (4:3)</PresentationFormat>
  <Paragraphs>12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NMCI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Michael.M.Wallace</dc:creator>
  <cp:lastModifiedBy>Phelan, Tom P CTR VX23 Services</cp:lastModifiedBy>
  <cp:revision>44</cp:revision>
  <dcterms:created xsi:type="dcterms:W3CDTF">2007-05-31T17:00:14Z</dcterms:created>
  <dcterms:modified xsi:type="dcterms:W3CDTF">2016-11-17T16:24:50Z</dcterms:modified>
</cp:coreProperties>
</file>