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43BF0-5F10-46CE-BE9E-B67484673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A5CF3-C36E-444D-A377-FD0FA5FBE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7665F-A9A7-44AF-9439-F612955D8C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5C69D-A5C5-4A14-90EC-D3EA179E3F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1556C-B59E-4B27-9999-4105AB76E8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6DE74-CF5E-40C6-B300-05E0675DF4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300F6-5323-4A95-92A7-32FF2B34B6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73E62-53E3-4643-929F-D4620778F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B7064-0AF6-4057-B547-8A732E23CA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A083F-F9B9-4D62-9482-24767A1BB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CF21E-AEFA-4A99-9C4E-96FA34C370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ABDBA4-F001-4310-B4F5-B6D15CA604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724400"/>
            <a:ext cx="8382000" cy="9144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1400" dirty="0"/>
              <a:t>Sponsored by The East Coast Section of the Society of Experimental Test Pilots (SETP), in conjunction with the Patuxent River Chapter of the Society of Flight Test Engineers (SFTE</a:t>
            </a:r>
            <a:r>
              <a:rPr lang="en-US" sz="1400" dirty="0" smtClean="0"/>
              <a:t>), the Vertical Flight Society (VFS), </a:t>
            </a:r>
            <a:r>
              <a:rPr lang="en-US" sz="1400" dirty="0"/>
              <a:t>and the USNTPS Alumni </a:t>
            </a:r>
            <a:r>
              <a:rPr lang="en-US" sz="1400" dirty="0" smtClean="0"/>
              <a:t>Association, invite </a:t>
            </a:r>
            <a:r>
              <a:rPr lang="en-US" sz="1400" b="1" i="1" dirty="0"/>
              <a:t>all </a:t>
            </a:r>
            <a:r>
              <a:rPr lang="en-US" sz="1400" dirty="0"/>
              <a:t>members </a:t>
            </a:r>
            <a:r>
              <a:rPr lang="en-US" sz="1400" b="1" i="1" dirty="0"/>
              <a:t>and </a:t>
            </a:r>
            <a:r>
              <a:rPr lang="en-US" sz="1400" dirty="0"/>
              <a:t>non-members to come and welcome the graduating members of USNTPS Class </a:t>
            </a:r>
            <a:r>
              <a:rPr lang="en-US" sz="1400" dirty="0" smtClean="0"/>
              <a:t>155 </a:t>
            </a:r>
            <a:r>
              <a:rPr lang="en-US" sz="1400" dirty="0"/>
              <a:t>into the profession of flight test.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152400"/>
            <a:ext cx="11033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5486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POC’s:  CDR Dan Radocaj,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SETP,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301-757-4200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Tom Phelan,  USNTPS AA,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301-757-4340</a:t>
            </a:r>
          </a:p>
          <a:p>
            <a:pPr algn="ctr"/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Jake Kiehlmeier,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SFTE,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301-342-0791 / John Tritschler, VFS, 301-995-1637</a:t>
            </a:r>
            <a:endParaRPr lang="en-US" sz="1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8" name="Group 10"/>
          <p:cNvGrpSpPr>
            <a:grpSpLocks noChangeAspect="1"/>
          </p:cNvGrpSpPr>
          <p:nvPr/>
        </p:nvGrpSpPr>
        <p:grpSpPr bwMode="auto">
          <a:xfrm>
            <a:off x="7315200" y="2819400"/>
            <a:ext cx="1676400" cy="1222375"/>
            <a:chOff x="48" y="48"/>
            <a:chExt cx="960" cy="700"/>
          </a:xfrm>
        </p:grpSpPr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" y="48"/>
              <a:ext cx="816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12" descr="paxriverchap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" y="624"/>
              <a:ext cx="960" cy="124"/>
            </a:xfrm>
            <a:prstGeom prst="rect">
              <a:avLst/>
            </a:prstGeom>
            <a:noFill/>
          </p:spPr>
        </p:pic>
      </p:grpSp>
      <p:pic>
        <p:nvPicPr>
          <p:cNvPr id="2061" name="Picture 13" descr="tps_logo_sm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125" y="76200"/>
            <a:ext cx="1412875" cy="2286000"/>
          </a:xfrm>
          <a:prstGeom prst="rect">
            <a:avLst/>
          </a:prstGeom>
          <a:noFill/>
        </p:spPr>
      </p:pic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1828800" y="5943600"/>
            <a:ext cx="5257800" cy="958850"/>
            <a:chOff x="816" y="-48"/>
            <a:chExt cx="4128" cy="604"/>
          </a:xfrm>
        </p:grpSpPr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816" y="9"/>
              <a:ext cx="4128" cy="432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Free pizza and drinks while supplies last!</a:t>
              </a:r>
            </a:p>
          </p:txBody>
        </p:sp>
        <p:sp>
          <p:nvSpPr>
            <p:cNvPr id="2075" name="WordArt 27"/>
            <p:cNvSpPr>
              <a:spLocks noChangeArrowheads="1" noChangeShapeType="1" noTextEdit="1"/>
            </p:cNvSpPr>
            <p:nvPr/>
          </p:nvSpPr>
          <p:spPr bwMode="auto">
            <a:xfrm rot="417855">
              <a:off x="1536" y="-48"/>
              <a:ext cx="2644" cy="60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endParaRPr lang="en-US" sz="14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endParaRPr>
            </a:p>
          </p:txBody>
        </p:sp>
      </p:grp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57200" y="152400"/>
            <a:ext cx="85344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 smtClean="0"/>
              <a:t>ATTENTION </a:t>
            </a:r>
            <a:r>
              <a:rPr lang="en-US" sz="3600" b="1" dirty="0"/>
              <a:t>ALL </a:t>
            </a:r>
            <a:r>
              <a:rPr lang="en-US" sz="3600" b="1" dirty="0" smtClean="0"/>
              <a:t>TESTERS</a:t>
            </a:r>
            <a:endParaRPr lang="en-US" sz="3600" b="1" dirty="0"/>
          </a:p>
          <a:p>
            <a:pPr algn="ctr"/>
            <a:r>
              <a:rPr lang="en-US" sz="3200" b="1" dirty="0"/>
              <a:t>You’re invited to </a:t>
            </a:r>
            <a:r>
              <a:rPr lang="en-US" sz="3200" b="1" dirty="0" smtClean="0"/>
              <a:t>the:</a:t>
            </a:r>
            <a:endParaRPr lang="en-US" sz="3200" b="1" dirty="0"/>
          </a:p>
          <a:p>
            <a:pPr algn="ctr"/>
            <a:r>
              <a:rPr lang="en-US" sz="36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USNTPS Class </a:t>
            </a:r>
            <a:r>
              <a:rPr lang="en-US" sz="36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155</a:t>
            </a:r>
            <a:endParaRPr lang="en-US" sz="3600" b="1" dirty="0" smtClean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Welcome </a:t>
            </a:r>
            <a:r>
              <a:rPr lang="en-US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 Flight </a:t>
            </a:r>
            <a:r>
              <a:rPr lang="en-US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Test Reception</a:t>
            </a:r>
            <a:endParaRPr lang="en-US" sz="32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2209800" y="2667000"/>
            <a:ext cx="4876800" cy="1615827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When:  	</a:t>
            </a:r>
            <a:r>
              <a:rPr lang="en-US" b="1" dirty="0" smtClean="0"/>
              <a:t>Tues, </a:t>
            </a:r>
            <a:r>
              <a:rPr lang="en-US" b="1" dirty="0" smtClean="0">
                <a:solidFill>
                  <a:srgbClr val="FF0000"/>
                </a:solidFill>
              </a:rPr>
              <a:t>4 </a:t>
            </a:r>
            <a:r>
              <a:rPr lang="en-US" b="1" dirty="0" smtClean="0">
                <a:solidFill>
                  <a:srgbClr val="FF0000"/>
                </a:solidFill>
              </a:rPr>
              <a:t>Jun 2019 </a:t>
            </a:r>
            <a:r>
              <a:rPr lang="en-US" b="1" dirty="0" smtClean="0"/>
              <a:t>@ </a:t>
            </a:r>
            <a:r>
              <a:rPr lang="en-US" b="1" dirty="0" smtClean="0"/>
              <a:t>1600-’till</a:t>
            </a:r>
            <a:endParaRPr lang="en-US" b="1" dirty="0"/>
          </a:p>
          <a:p>
            <a:pPr>
              <a:spcBef>
                <a:spcPct val="50000"/>
              </a:spcBef>
            </a:pPr>
            <a:r>
              <a:rPr lang="en-US" b="1" dirty="0"/>
              <a:t>Where: 	Flight Deck Lounge 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	(located next to the </a:t>
            </a:r>
            <a:r>
              <a:rPr lang="en-US" b="1" dirty="0" smtClean="0"/>
              <a:t>BOQ </a:t>
            </a:r>
            <a:r>
              <a:rPr lang="en-US" b="1" dirty="0"/>
              <a:t>lobby)</a:t>
            </a:r>
          </a:p>
          <a:p>
            <a:pPr>
              <a:spcBef>
                <a:spcPct val="50000"/>
              </a:spcBef>
            </a:pPr>
            <a:r>
              <a:rPr lang="en-US" b="1" dirty="0" smtClean="0"/>
              <a:t>Why:	Because you’re done!</a:t>
            </a:r>
            <a:endParaRPr lang="en-US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55" y="2997048"/>
            <a:ext cx="1753445" cy="11923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125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Times New Roman</vt:lpstr>
      <vt:lpstr>Default Design</vt:lpstr>
      <vt:lpstr>PowerPoint Presentation</vt:lpstr>
    </vt:vector>
  </TitlesOfParts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Michael.M.Wallace</dc:creator>
  <cp:lastModifiedBy>Phelan, Tom P CTR VX23 Services</cp:lastModifiedBy>
  <cp:revision>54</cp:revision>
  <dcterms:created xsi:type="dcterms:W3CDTF">2007-05-31T17:00:14Z</dcterms:created>
  <dcterms:modified xsi:type="dcterms:W3CDTF">2019-05-29T15:28:04Z</dcterms:modified>
</cp:coreProperties>
</file>