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8382000" cy="91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400" dirty="0"/>
              <a:t>Sponsored by The East Coast Section of the Society of Experimental Test Pilots (SETP), in conjunction with the Patuxent River Chapter of the Society of Flight Test Engineers (SFTE</a:t>
            </a:r>
            <a:r>
              <a:rPr lang="en-US" sz="1400" dirty="0" smtClean="0"/>
              <a:t>), the American Helicopter Society (AHS), </a:t>
            </a:r>
            <a:r>
              <a:rPr lang="en-US" sz="1400" dirty="0"/>
              <a:t>and the USNTPS Alumni </a:t>
            </a:r>
            <a:r>
              <a:rPr lang="en-US" sz="1400" dirty="0" smtClean="0"/>
              <a:t>Association, invite </a:t>
            </a:r>
            <a:r>
              <a:rPr lang="en-US" sz="1400" b="1" i="1" dirty="0"/>
              <a:t>all </a:t>
            </a:r>
            <a:r>
              <a:rPr lang="en-US" sz="1400" dirty="0"/>
              <a:t>members </a:t>
            </a:r>
            <a:r>
              <a:rPr lang="en-US" sz="1400" b="1" i="1" dirty="0"/>
              <a:t>and </a:t>
            </a:r>
            <a:r>
              <a:rPr lang="en-US" sz="1400" dirty="0"/>
              <a:t>non-members to come and welcome the graduating members of USNTPS Class </a:t>
            </a:r>
            <a:r>
              <a:rPr lang="en-US" sz="1400" dirty="0" smtClean="0"/>
              <a:t>154 </a:t>
            </a:r>
            <a:r>
              <a:rPr lang="en-US" sz="14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5486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POC’s:  CDR Dan Radocaj,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SETP,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301-757-7250 /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Tom Phelan,  USNTPS AA,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301-757-4340</a:t>
            </a:r>
          </a:p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Jake Kiehlmeier,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SFTE,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301-342-0791 / John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Tritschler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, AHS, 301-995-1637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7315200" y="2819400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pic>
        <p:nvPicPr>
          <p:cNvPr id="2061" name="Picture 13" descr="tps_logo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" y="76200"/>
            <a:ext cx="1412875" cy="2286000"/>
          </a:xfrm>
          <a:prstGeom prst="rect">
            <a:avLst/>
          </a:prstGeom>
          <a:noFill/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1828800" y="5943600"/>
            <a:ext cx="5257800" cy="958850"/>
            <a:chOff x="816" y="-48"/>
            <a:chExt cx="4128" cy="604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816" y="9"/>
              <a:ext cx="4128" cy="43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ATTENTION </a:t>
            </a:r>
            <a:r>
              <a:rPr lang="en-US" sz="3600" b="1" dirty="0"/>
              <a:t>ALL </a:t>
            </a:r>
            <a:r>
              <a:rPr lang="en-US" sz="3600" b="1" dirty="0" smtClean="0"/>
              <a:t>TESTERS</a:t>
            </a:r>
            <a:endParaRPr lang="en-US" sz="3600" b="1" dirty="0"/>
          </a:p>
          <a:p>
            <a:pPr algn="ctr"/>
            <a:r>
              <a:rPr lang="en-US" sz="3200" b="1" dirty="0"/>
              <a:t>You’re invited to </a:t>
            </a:r>
            <a:r>
              <a:rPr lang="en-US" sz="3200" b="1" dirty="0" smtClean="0"/>
              <a:t>the:</a:t>
            </a:r>
            <a:endParaRPr lang="en-US" sz="3200" b="1" dirty="0"/>
          </a:p>
          <a:p>
            <a:pPr algn="ctr"/>
            <a:r>
              <a:rPr lang="en-US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154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09800" y="2667000"/>
            <a:ext cx="4876800" cy="161582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 	</a:t>
            </a:r>
            <a:r>
              <a:rPr lang="en-US" b="1" dirty="0" smtClean="0"/>
              <a:t>Tues, </a:t>
            </a:r>
            <a:r>
              <a:rPr lang="en-US" b="1" dirty="0" smtClean="0">
                <a:solidFill>
                  <a:srgbClr val="FF0000"/>
                </a:solidFill>
              </a:rPr>
              <a:t>4 Dec 2018 </a:t>
            </a:r>
            <a:r>
              <a:rPr lang="en-US" b="1" dirty="0" smtClean="0"/>
              <a:t>@ 1600-’till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Where: 	Flight Deck Lounge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	(located next to the </a:t>
            </a:r>
            <a:r>
              <a:rPr lang="en-US" b="1" dirty="0" smtClean="0"/>
              <a:t>BOQ </a:t>
            </a:r>
            <a:r>
              <a:rPr lang="en-US" b="1" dirty="0"/>
              <a:t>lobby)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Why:	Because you’re done!</a:t>
            </a:r>
            <a:endParaRPr lang="en-US" b="1" dirty="0"/>
          </a:p>
        </p:txBody>
      </p:sp>
      <p:pic>
        <p:nvPicPr>
          <p:cNvPr id="1026" name="Picture 2" descr="http://vtol.org/images/dmImage/SourceImage/ahs-color-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8956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125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Michael.M.Wallace</dc:creator>
  <cp:lastModifiedBy>Donna Phelan</cp:lastModifiedBy>
  <cp:revision>50</cp:revision>
  <dcterms:created xsi:type="dcterms:W3CDTF">2007-05-31T17:00:14Z</dcterms:created>
  <dcterms:modified xsi:type="dcterms:W3CDTF">2018-12-02T16:28:58Z</dcterms:modified>
</cp:coreProperties>
</file>