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514350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1pPr>
    <a:lvl2pPr marL="257175" algn="l" defTabSz="514350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2pPr>
    <a:lvl3pPr marL="514350" algn="l" defTabSz="514350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3pPr>
    <a:lvl4pPr marL="771525" algn="l" defTabSz="514350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4pPr>
    <a:lvl5pPr marL="1028700" algn="l" defTabSz="514350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5pPr>
    <a:lvl6pPr marL="1285875" algn="l" defTabSz="514350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6pPr>
    <a:lvl7pPr marL="1543050" algn="l" defTabSz="514350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7pPr>
    <a:lvl8pPr marL="1800225" algn="l" defTabSz="514350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8pPr>
    <a:lvl9pPr marL="2057400" algn="l" defTabSz="514350" rtl="0" eaLnBrk="1" latinLnBrk="0" hangingPunct="1">
      <a:defRPr sz="10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89" d="100"/>
          <a:sy n="89" d="100"/>
        </p:scale>
        <p:origin x="21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1D5B-0D73-4124-9A58-B215D5D699F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D108C-11F3-4664-9B11-73302574B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94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1D5B-0D73-4124-9A58-B215D5D699F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D108C-11F3-4664-9B11-73302574B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69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1D5B-0D73-4124-9A58-B215D5D699F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D108C-11F3-4664-9B11-73302574B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901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1D5B-0D73-4124-9A58-B215D5D699F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D108C-11F3-4664-9B11-73302574B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1D5B-0D73-4124-9A58-B215D5D699F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D108C-11F3-4664-9B11-73302574B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29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1D5B-0D73-4124-9A58-B215D5D699F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D108C-11F3-4664-9B11-73302574B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92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1D5B-0D73-4124-9A58-B215D5D699F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D108C-11F3-4664-9B11-73302574B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70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1D5B-0D73-4124-9A58-B215D5D699F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D108C-11F3-4664-9B11-73302574B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5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1D5B-0D73-4124-9A58-B215D5D699F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D108C-11F3-4664-9B11-73302574B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3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1D5B-0D73-4124-9A58-B215D5D699F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D108C-11F3-4664-9B11-73302574B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46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F1D5B-0D73-4124-9A58-B215D5D699F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D108C-11F3-4664-9B11-73302574B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82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F1D5B-0D73-4124-9A58-B215D5D699F2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D108C-11F3-4664-9B11-73302574B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32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7999" cy="965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43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WYLE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Corson, Mona</dc:creator>
  <cp:lastModifiedBy>Phelan, Thomas</cp:lastModifiedBy>
  <cp:revision>2</cp:revision>
  <cp:lastPrinted>2016-01-07T15:56:54Z</cp:lastPrinted>
  <dcterms:created xsi:type="dcterms:W3CDTF">2016-01-07T15:51:19Z</dcterms:created>
  <dcterms:modified xsi:type="dcterms:W3CDTF">2016-01-07T16:19:40Z</dcterms:modified>
</cp:coreProperties>
</file>