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99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American Helicopter Society (AHS),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152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POC’s: 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CDR Dan Radocaj,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SETP,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301-757-7250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Tom Phelan,  USNTPS AA,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301-757-4340</a:t>
            </a:r>
          </a:p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Jake Kiehlmeier,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SFTE,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301-342-0791 / Scott Bruce, AHS, 301-904-5143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7315200" y="2819400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tps_logo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76200"/>
            <a:ext cx="1412875" cy="2286000"/>
          </a:xfrm>
          <a:prstGeom prst="rect">
            <a:avLst/>
          </a:prstGeom>
          <a:noFill/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943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152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09800" y="2667000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	</a:t>
            </a:r>
            <a:r>
              <a:rPr lang="en-US" b="1" dirty="0" smtClean="0"/>
              <a:t>Tues, </a:t>
            </a:r>
            <a:r>
              <a:rPr lang="en-US" b="1" dirty="0" smtClean="0">
                <a:solidFill>
                  <a:srgbClr val="FF0000"/>
                </a:solidFill>
              </a:rPr>
              <a:t>12 Dec </a:t>
            </a:r>
            <a:r>
              <a:rPr lang="en-US" b="1" dirty="0" smtClean="0">
                <a:solidFill>
                  <a:srgbClr val="FF0000"/>
                </a:solidFill>
              </a:rPr>
              <a:t>2017 </a:t>
            </a:r>
            <a:r>
              <a:rPr lang="en-US" b="1" dirty="0" smtClean="0"/>
              <a:t>@ 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BOQ 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026" name="Picture 2" descr="http://vtol.org/images/dmImage/SourceImage/ahs-color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895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Phelan, Tom P CTR VX23 Services</cp:lastModifiedBy>
  <cp:revision>47</cp:revision>
  <dcterms:created xsi:type="dcterms:W3CDTF">2007-05-31T17:00:14Z</dcterms:created>
  <dcterms:modified xsi:type="dcterms:W3CDTF">2017-11-15T15:29:45Z</dcterms:modified>
</cp:coreProperties>
</file>